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974b8d4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974b8d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9fd9a61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9fd9a61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9fd9a61a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9fd9a61a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User interacts with coding agent client (windsurf, cursor, claude code) and runs a loop with an underlying llm. Sometimes the llm issues tool calls which the client executes (off-LLM)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7bf95132e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7bf95132e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e3f8ca09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7e3f8ca09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bf95132e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7bf95132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aae3c6fa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7aae3c6fa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Modern Software Developer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CS146S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Stanford University, Fall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Mihail Eric</a:t>
            </a:r>
            <a:endParaRPr b="1"/>
          </a:p>
        </p:txBody>
      </p:sp>
      <p:sp>
        <p:nvSpPr>
          <p:cNvPr id="56" name="Google Shape;56;p1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311700" y="1724275"/>
            <a:ext cx="85206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a Coding Agent From Scratch</a:t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8625" y="2902847"/>
            <a:ext cx="962875" cy="96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92311" y="3179959"/>
            <a:ext cx="707750" cy="70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32686" y="3887709"/>
            <a:ext cx="707748" cy="7077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62037" y="2526934"/>
            <a:ext cx="553650" cy="5536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5"/>
          <p:cNvCxnSpPr/>
          <p:nvPr/>
        </p:nvCxnSpPr>
        <p:spPr>
          <a:xfrm>
            <a:off x="3109950" y="3313722"/>
            <a:ext cx="528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9" name="Google Shape;79;p15"/>
          <p:cNvCxnSpPr/>
          <p:nvPr/>
        </p:nvCxnSpPr>
        <p:spPr>
          <a:xfrm rot="10800000">
            <a:off x="3087775" y="3474872"/>
            <a:ext cx="535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0" name="Google Shape;80;p15"/>
          <p:cNvSpPr/>
          <p:nvPr/>
        </p:nvSpPr>
        <p:spPr>
          <a:xfrm>
            <a:off x="3764600" y="2414972"/>
            <a:ext cx="805500" cy="21198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1" name="Google Shape;81;p15" title="Screenshot 2025-09-04 at 10.41.08 PM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94700" y="2916554"/>
            <a:ext cx="962875" cy="93547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83801" y="1054726"/>
            <a:ext cx="805500" cy="805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3" name="Google Shape;83;p15"/>
          <p:cNvCxnSpPr/>
          <p:nvPr/>
        </p:nvCxnSpPr>
        <p:spPr>
          <a:xfrm rot="10800000">
            <a:off x="4085837" y="2022250"/>
            <a:ext cx="0" cy="23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4" name="Google Shape;84;p15"/>
          <p:cNvCxnSpPr/>
          <p:nvPr/>
        </p:nvCxnSpPr>
        <p:spPr>
          <a:xfrm>
            <a:off x="4238237" y="2027903"/>
            <a:ext cx="0" cy="23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5" name="Google Shape;85;p15"/>
          <p:cNvCxnSpPr/>
          <p:nvPr/>
        </p:nvCxnSpPr>
        <p:spPr>
          <a:xfrm>
            <a:off x="4841575" y="3277025"/>
            <a:ext cx="1394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6" name="Google Shape;86;p15"/>
          <p:cNvCxnSpPr/>
          <p:nvPr/>
        </p:nvCxnSpPr>
        <p:spPr>
          <a:xfrm rot="10800000">
            <a:off x="4825215" y="3451437"/>
            <a:ext cx="1394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7" name="Google Shape;87;p15"/>
          <p:cNvSpPr txBox="1"/>
          <p:nvPr>
            <p:ph type="title"/>
          </p:nvPr>
        </p:nvSpPr>
        <p:spPr>
          <a:xfrm>
            <a:off x="311650" y="346812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It’s that simple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311700" y="36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Terminology</a:t>
            </a:r>
            <a:endParaRPr/>
          </a:p>
        </p:txBody>
      </p:sp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System prompt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Define the behavior and some directives for the overall LLM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User prompt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Custom user requests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Assistant prompt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LLM’s response</a:t>
            </a:r>
            <a:endParaRPr/>
          </a:p>
        </p:txBody>
      </p:sp>
      <p:sp>
        <p:nvSpPr>
          <p:cNvPr id="94" name="Google Shape;94;p1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/>
          <p:nvPr>
            <p:ph type="title"/>
          </p:nvPr>
        </p:nvSpPr>
        <p:spPr>
          <a:xfrm>
            <a:off x="311700" y="36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Steps</a:t>
            </a:r>
            <a:endParaRPr/>
          </a:p>
        </p:txBody>
      </p:sp>
      <p:sp>
        <p:nvSpPr>
          <p:cNvPr id="102" name="Google Shape;102;p17"/>
          <p:cNvSpPr txBox="1"/>
          <p:nvPr>
            <p:ph idx="1" type="body"/>
          </p:nvPr>
        </p:nvSpPr>
        <p:spPr>
          <a:xfrm>
            <a:off x="311700" y="1000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 in terminal and keep appending to conversation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Tell LLM what tools are available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 asks for tool use at appropriate time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execute tool offline and return response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“Read_file”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“List_dir”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“Edit_file”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a new file, edit a new file</a:t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type="title"/>
          </p:nvPr>
        </p:nvSpPr>
        <p:spPr>
          <a:xfrm>
            <a:off x="311650" y="346812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 coding agent from scratch!</a:t>
            </a:r>
            <a:endParaRPr/>
          </a:p>
        </p:txBody>
      </p:sp>
      <p:sp>
        <p:nvSpPr>
          <p:cNvPr id="111" name="Google Shape;111;p1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8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311700" y="36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“Secret” Sauce</a:t>
            </a:r>
            <a:endParaRPr/>
          </a:p>
        </p:txBody>
      </p:sp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311700" y="1000075"/>
            <a:ext cx="8520600" cy="354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Looking under the hood of Claude</a:t>
            </a:r>
            <a:endParaRPr sz="2000"/>
          </a:p>
          <a:p>
            <a:pPr indent="-330200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Front-load context with tiny targeted prompts</a:t>
            </a:r>
            <a:endParaRPr sz="1600"/>
          </a:p>
          <a:p>
            <a:pPr indent="-330200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System reminders everywhere including system/user prompts, tool calls, tool results to prevent drift (&lt;system-reminder&gt; tags)</a:t>
            </a:r>
            <a:endParaRPr sz="1600"/>
          </a:p>
          <a:p>
            <a:pPr indent="-330200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Command prefix extraction</a:t>
            </a:r>
            <a:endParaRPr sz="1600"/>
          </a:p>
          <a:p>
            <a:pPr indent="-330200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Spawns sub agents (likely to help with </a:t>
            </a:r>
            <a:r>
              <a:rPr lang="en" sz="1600"/>
              <a:t>preventing</a:t>
            </a:r>
            <a:r>
              <a:rPr lang="en" sz="1600"/>
              <a:t> context overloading)</a:t>
            </a:r>
            <a:endParaRPr sz="2000"/>
          </a:p>
        </p:txBody>
      </p:sp>
      <p:sp>
        <p:nvSpPr>
          <p:cNvPr id="120" name="Google Shape;120;p1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9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